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348" r:id="rId1"/>
  </p:sldMasterIdLst>
  <p:notesMasterIdLst>
    <p:notesMasterId r:id="rId11"/>
  </p:notesMasterIdLst>
  <p:sldIdLst>
    <p:sldId id="256" r:id="rId2"/>
    <p:sldId id="277" r:id="rId3"/>
    <p:sldId id="278" r:id="rId4"/>
    <p:sldId id="279" r:id="rId5"/>
    <p:sldId id="280" r:id="rId6"/>
    <p:sldId id="281" r:id="rId7"/>
    <p:sldId id="282" r:id="rId8"/>
    <p:sldId id="283" r:id="rId9"/>
    <p:sldId id="267" r:id="rId10"/>
  </p:sldIdLst>
  <p:sldSz cx="12192000" cy="6858000"/>
  <p:notesSz cx="6858000" cy="9144000"/>
  <p:embeddedFontLst>
    <p:embeddedFont>
      <p:font typeface="等线" panose="02010600030101010101" pitchFamily="2" charset="-122"/>
      <p:regular r:id="rId12"/>
      <p:bold r:id="rId13"/>
    </p:embeddedFont>
    <p:embeddedFont>
      <p:font typeface="Trebuchet MS" panose="020B0603020202020204" pitchFamily="34" charset="0"/>
      <p:regular r:id="rId14"/>
      <p:bold r:id="rId15"/>
      <p:italic r:id="rId16"/>
      <p:boldItalic r:id="rId17"/>
    </p:embeddedFont>
    <p:embeddedFont>
      <p:font typeface="微软雅黑" panose="020B0503020204020204" pitchFamily="34" charset="-122"/>
      <p:regular r:id="rId18"/>
      <p:bold r:id="rId19"/>
    </p:embeddedFont>
    <p:embeddedFont>
      <p:font typeface="方正粗黑宋简体" panose="02000000000000000000" pitchFamily="2" charset="-122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FAA9D-D42A-4D36-8B69-82577D83EFE2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4BF70E-9391-4022-A8DE-388F24F271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50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11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34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113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807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616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145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92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287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239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357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035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43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1981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8919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4733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5010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37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71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446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095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512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24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64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92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9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02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92591-6F7A-45AC-BDA9-5214BD7CD7CF}" type="datetimeFigureOut">
              <a:rPr lang="zh-CN" altLang="en-US" smtClean="0"/>
              <a:t>2025/1/13/Monday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660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49" r:id="rId1"/>
    <p:sldLayoutId id="2147484350" r:id="rId2"/>
    <p:sldLayoutId id="2147484351" r:id="rId3"/>
    <p:sldLayoutId id="2147484352" r:id="rId4"/>
    <p:sldLayoutId id="2147484353" r:id="rId5"/>
    <p:sldLayoutId id="2147484354" r:id="rId6"/>
    <p:sldLayoutId id="2147484355" r:id="rId7"/>
    <p:sldLayoutId id="2147484356" r:id="rId8"/>
    <p:sldLayoutId id="2147484357" r:id="rId9"/>
    <p:sldLayoutId id="2147484358" r:id="rId10"/>
    <p:sldLayoutId id="2147484359" r:id="rId11"/>
    <p:sldLayoutId id="2147484360" r:id="rId12"/>
    <p:sldLayoutId id="2147484361" r:id="rId13"/>
    <p:sldLayoutId id="2147484362" r:id="rId14"/>
    <p:sldLayoutId id="2147484363" r:id="rId15"/>
    <p:sldLayoutId id="2147484364" r:id="rId16"/>
    <p:sldLayoutId id="21474843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145332" y="2979238"/>
            <a:ext cx="8435323" cy="88985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【Unity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基础教程</a:t>
            </a: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】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重点知识汇总</a:t>
            </a:r>
            <a:endParaRPr lang="zh-CN" altLang="en-US" sz="44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78" y="207731"/>
            <a:ext cx="2301244" cy="230124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9742342" y="2954807"/>
            <a:ext cx="1877437" cy="93871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（十）</a:t>
            </a:r>
            <a:endParaRPr lang="zh-CN" altLang="en-US" sz="4400" dirty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7" name="标题 3"/>
          <p:cNvSpPr txBox="1">
            <a:spLocks/>
          </p:cNvSpPr>
          <p:nvPr/>
        </p:nvSpPr>
        <p:spPr>
          <a:xfrm>
            <a:off x="2654482" y="4900147"/>
            <a:ext cx="6883037" cy="5068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0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 C#</a:t>
            </a:r>
            <a:r>
              <a:rPr lang="zh-CN" altLang="en-US" sz="30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设计模式之单例模式</a:t>
            </a:r>
            <a:endParaRPr lang="zh-CN" altLang="en-US" sz="3000" b="1" cap="none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269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单例模</a:t>
            </a:r>
            <a:r>
              <a:rPr lang="zh-CN" altLang="en-US" sz="3200" dirty="0" smtClean="0"/>
              <a:t>式（概念）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5913" y="2133600"/>
            <a:ext cx="1194900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概念：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例模式（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Singleton Pattern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）是一种设计模式，保证一个类在整个应用程序的生命周期中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只有一个实例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，并提供一个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全局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访问点。它常用于管理游戏中的全局状态（如游戏管理器、音频管理器、数据管理器等），以便避免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重复实例化和复杂的依赖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关系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，单例模式非常常用，因为游戏开发中经常需要全局管理类，比如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GameManager: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管理游戏状态。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AudioManager: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管理音效和背景音乐。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UIManager: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的显示和隐藏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例模式本质上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是一种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的设计模式，属于软件工程中的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设计模式之一。它并非特定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于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。它的定义和使用在许多编程语言和框架中都适用，包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括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++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是某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个特定平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台或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言的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专属设计。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636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单例模</a:t>
            </a:r>
            <a:r>
              <a:rPr lang="zh-CN" altLang="en-US" sz="3200" dirty="0" smtClean="0"/>
              <a:t>式（</a:t>
            </a:r>
            <a:r>
              <a:rPr lang="zh-CN" altLang="en-US" sz="3200" dirty="0"/>
              <a:t>核心特</a:t>
            </a:r>
            <a:r>
              <a:rPr lang="zh-CN" altLang="en-US" sz="3200" dirty="0" smtClean="0"/>
              <a:t>性及实现方式）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5913" y="2133600"/>
            <a:ext cx="1194900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核心特性：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一性：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一个类只能有一个实例。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全局访问：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可以通过静态方法或属性访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问到该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实例。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延迟初始化：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实例在第一次访问时创建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现方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式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，单例模式的实现可以分为两种主要情况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普通类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继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MonoBehaviour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，适用于不需要挂载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GameObject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的管理类。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MonoBehaviour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单例：继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MonoBehaviour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，适用于需要附加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GameObject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的类。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069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普通类单例（实际应用）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5913" y="2133600"/>
            <a:ext cx="11949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普通类单例主要用于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生命周期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无关的类。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3" y="2775905"/>
            <a:ext cx="3106039" cy="390792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777" y="2769581"/>
            <a:ext cx="7590360" cy="391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67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MonoBehaviour</a:t>
            </a:r>
            <a:r>
              <a:rPr lang="zh-CN" altLang="en-US" sz="3200" dirty="0" smtClean="0"/>
              <a:t>单例（实际应用）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5913" y="2133600"/>
            <a:ext cx="11949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，大部分单例类是继承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MonoBehaviour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，因为它们需要利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生命周期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3" y="2769581"/>
            <a:ext cx="4172247" cy="390708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147" y="2769581"/>
            <a:ext cx="6717404" cy="391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76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两种单例（运行结果）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1" y="2151015"/>
            <a:ext cx="8097040" cy="455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69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使用单例模式（</a:t>
            </a:r>
            <a:r>
              <a:rPr lang="zh-CN" altLang="en-US" sz="3200" dirty="0"/>
              <a:t>注意事项）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5913" y="2133600"/>
            <a:ext cx="1194900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线程安全：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对于普通单例模式，如果涉及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多线程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，可以使用线程锁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lock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保证线程安全。但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，单线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（主线程）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主流，这个问题通常可以忽略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场景切换问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题：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MonoBehaviour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例应使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DontDestroyOnLoad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，以防止对象在场景切换时被销毁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生命周期管理：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确保单例的生命周期合适。如果单例对象在场景中没有被销毁，但不再需要，可能会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浪费内存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。（在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Awake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方法中，确保销毁重复的实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例）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避免滥用：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单例模式虽然方便，但可能导致代码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耦合性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过高。如果一个类职责过多，考虑是否应拆分成多个类。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737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*</a:t>
            </a:r>
            <a:r>
              <a:rPr lang="zh-CN" altLang="en-US" sz="3200" dirty="0" smtClean="0"/>
              <a:t>普通类单例（线程锁）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5913" y="2133600"/>
            <a:ext cx="1194900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在普通类单例中，如果涉及多线程环境，可以使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lock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键字保证线程安全。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2" y="2717329"/>
            <a:ext cx="3658441" cy="397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0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145332" y="2979238"/>
            <a:ext cx="8435323" cy="88985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【Unity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基础教程</a:t>
            </a: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】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重点知识汇总</a:t>
            </a:r>
            <a:endParaRPr lang="zh-CN" altLang="en-US" sz="44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78" y="207731"/>
            <a:ext cx="2301244" cy="230124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9742342" y="2954807"/>
            <a:ext cx="1877437" cy="93871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（十）</a:t>
            </a:r>
            <a:endParaRPr lang="zh-CN" altLang="en-US" sz="4400" dirty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6" name="标题 3"/>
          <p:cNvSpPr txBox="1">
            <a:spLocks/>
          </p:cNvSpPr>
          <p:nvPr/>
        </p:nvSpPr>
        <p:spPr>
          <a:xfrm>
            <a:off x="2654482" y="4900147"/>
            <a:ext cx="6883037" cy="5068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0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 C#</a:t>
            </a:r>
            <a:r>
              <a:rPr lang="zh-CN" altLang="en-US" sz="30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设计模式之单例模式</a:t>
            </a:r>
            <a:endParaRPr lang="zh-CN" altLang="en-US" sz="3000" b="1" cap="none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92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柏林</Template>
  <TotalTime>1017</TotalTime>
  <Words>855</Words>
  <Application>Microsoft Office PowerPoint</Application>
  <PresentationFormat>宽屏</PresentationFormat>
  <Paragraphs>44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宋体</vt:lpstr>
      <vt:lpstr>等线</vt:lpstr>
      <vt:lpstr>Trebuchet MS</vt:lpstr>
      <vt:lpstr>微软雅黑</vt:lpstr>
      <vt:lpstr>Arial</vt:lpstr>
      <vt:lpstr>方正粗黑宋简体</vt:lpstr>
      <vt:lpstr>柏林</vt:lpstr>
      <vt:lpstr>PowerPoint 演示文稿</vt:lpstr>
      <vt:lpstr>单例模式（概念）</vt:lpstr>
      <vt:lpstr>单例模式（核心特性及实现方式）</vt:lpstr>
      <vt:lpstr>普通类单例（实际应用）</vt:lpstr>
      <vt:lpstr>MonoBehaviour单例（实际应用）</vt:lpstr>
      <vt:lpstr>两种单例（运行结果）</vt:lpstr>
      <vt:lpstr>使用单例模式（注意事项）</vt:lpstr>
      <vt:lpstr>*普通类单例（线程锁）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驰贺 王</dc:creator>
  <cp:lastModifiedBy>小贺儿</cp:lastModifiedBy>
  <cp:revision>480</cp:revision>
  <dcterms:created xsi:type="dcterms:W3CDTF">2023-06-05T01:27:15Z</dcterms:created>
  <dcterms:modified xsi:type="dcterms:W3CDTF">2025-01-13T03:57:24Z</dcterms:modified>
</cp:coreProperties>
</file>

<file path=docProps/thumbnail.jpeg>
</file>